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6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F29A-6D06-D8F6-54B8-BD534E16F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59E4F-8461-33F7-CF0B-B8476CAF8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F1E5B-DBB8-53C7-85F8-F8039140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E4501-545D-3764-1412-11B46D52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34D62-8038-39CF-E867-B5CF9C31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37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BD37-7F21-791E-201E-808C8C92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2EDD5-E4E9-2DDD-FFE0-76CA4EC7E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C286-EF64-B606-3272-609C68842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86941-EAD0-753D-7897-B401570D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17EF-5443-C64D-D904-CD3CC273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5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CB80A7-7853-8580-1C0C-86CD78452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FE899-2E3B-0DBE-3CBC-6E46191E0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840E7-0892-B2E3-97E1-4A95A16C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1645-9B5B-71F6-1820-86EC1EC4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643EB-2EA4-77F1-5869-97577C4F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26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9C42-5845-8056-53FC-DD0D0C9A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8CA1D-C649-9D9D-5E5A-88A33E823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2DA38-75A3-3146-09C3-E6AB0040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0EC13-C516-D5BA-AC6D-B878230E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1BAE2-AAA1-1285-B14F-2CF60399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6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180F-6FF8-4040-E91B-1EEED7AA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D6A98-FE5D-4FED-1ECA-FB4B34529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50F28-4124-1459-7793-9ED804E0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729BF-33D7-2A7F-F432-4882FE09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6B8-24DA-D5A3-6E29-A2AF5A9B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65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A3F-ABCB-F0A2-2C03-241207BF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F12E6-C50F-35B7-743C-987D29334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69E45-AC72-8FBE-4CD0-59B1EB9B1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5F63E-E940-F194-B9B8-8E0840D8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A3F55-C9D6-8AD9-BE20-2464052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EBBB3-55A6-3455-0B84-B70DF495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3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4D3D-DEA0-E6BE-BB94-03D1352E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00103-8B5A-0B78-E4C7-A4BC39E5E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91689-5066-7EF8-8F86-C0A4AF3E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38F8-220B-2F19-7089-A159FB191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2B3FF-63EF-4135-00C4-155AAC7A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16368-F75D-725B-A63C-23D46850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02911-0155-1BEF-9716-11F37F4A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C69CD-C6FE-902F-4D81-CC5014D0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10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AEEF-8BCB-8A11-3E3A-A43E3765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9DAB8-7E44-270F-EACB-737032F7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80249-D193-1D48-91B4-9075BE7A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51730-3715-52E4-2AED-9C786D1F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71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DE1D0-DE82-70E0-6F73-5810F247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13517-9A53-F6EC-B6B4-BB1C72A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CB6B1-F8EB-E6A6-24F5-AD521D1B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5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DA8C-6404-F73B-7FD1-064E81C1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0ED1-71E6-37ED-729B-78B056A17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650F2-8A4A-CD51-D26A-81D03BA13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0C49D-3548-632F-F375-0DE2784E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35AB6-27C9-35AC-B6DC-4DED91660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3E1FB-32CE-2E3F-A4FD-656D8C03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274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FF65-8DEC-B078-FB3E-D9C1A3EB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7AF81-4F6D-6AB8-80B0-42EF29B68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C1151-D2B0-70CE-041A-E317BB23A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FFBD9-8FE2-39DF-7829-3BDA0F3C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8C633-BCB3-49D8-7221-15FBF6D60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CDF46-CADD-8E9F-44D3-41BF2B37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9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B5208-374E-55EC-96AB-73407E2E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2F17E-EC26-756B-88B8-D3EF76459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4825D-6509-A0EB-83E8-DE5B83217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33B014-D1CD-44E8-B5B0-26243D30CB60}" type="datetimeFigureOut">
              <a:rPr lang="en-GB" smtClean="0"/>
              <a:t>14/10/2025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FE9E1-0406-5F2F-BEBA-8C89940C4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8DA44-D060-C2B8-DB2D-78C256022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CDE6A7-B95E-477A-829E-C6ACD79B6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50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19F71-5D1F-2BE5-F84F-2A4621811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GB" sz="6600" b="1" cap="all" spc="-300"/>
              <a:t>Taliesin games Character</a:t>
            </a:r>
            <a:br>
              <a:rPr lang="en-GB" sz="6600" b="1" cap="all" spc="-300"/>
            </a:br>
            <a:r>
              <a:rPr lang="en-GB" sz="6600" b="1" cap="all" spc="-300"/>
              <a:t>style guide</a:t>
            </a:r>
            <a:endParaRPr lang="en-GB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B6F0-BB43-9F64-54E9-F0E8F0D3F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BB200-B2E7-DFC7-BEF9-E934A4AD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-46551"/>
            <a:ext cx="2229789" cy="69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84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59D80A-EF11-B4BA-79E3-53C0AE1BF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20377"/>
          <a:stretch>
            <a:fillRect/>
          </a:stretch>
        </p:blipFill>
        <p:spPr>
          <a:xfrm>
            <a:off x="-1" y="190"/>
            <a:ext cx="8128855" cy="52911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84D03-49C2-2B18-6C93-F0D07AC8D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Boss Enemies </a:t>
            </a:r>
            <a:r>
              <a:rPr lang="en-GB" sz="4000" dirty="0">
                <a:solidFill>
                  <a:srgbClr val="FFFFFF"/>
                </a:solidFill>
              </a:rPr>
              <a:t>(Sculpting)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2BF88-AFEC-A034-E3BB-0B84C167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23166"/>
          <a:stretch>
            <a:fillRect/>
          </a:stretch>
        </p:blipFill>
        <p:spPr>
          <a:xfrm>
            <a:off x="8128856" y="1"/>
            <a:ext cx="4063143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3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75AC8-A71C-1D9A-CF68-CA4E2BB3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Antagonist clothing and gear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5F45B-2F43-3837-15AA-7552AF6B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584" cy="4191127"/>
          </a:xfrm>
        </p:spPr>
        <p:txBody>
          <a:bodyPr>
            <a:normAutofit/>
          </a:bodyPr>
          <a:lstStyle/>
          <a:p>
            <a:pPr lvl="0"/>
            <a:r>
              <a:rPr lang="en-GB" sz="1400" dirty="0"/>
              <a:t>Pale or ashen skin tone</a:t>
            </a:r>
          </a:p>
          <a:p>
            <a:pPr lvl="0"/>
            <a:r>
              <a:rPr lang="en-GB" sz="1400" dirty="0"/>
              <a:t>Piercing, unnaturally coloured eyes (crimson, silver, void black, etc.)</a:t>
            </a:r>
          </a:p>
          <a:p>
            <a:pPr lvl="0"/>
            <a:r>
              <a:rPr lang="en-GB" sz="1400" dirty="0"/>
              <a:t>Shadowed or scarred face</a:t>
            </a:r>
          </a:p>
          <a:p>
            <a:pPr lvl="0"/>
            <a:r>
              <a:rPr lang="en-GB" sz="1400" dirty="0"/>
              <a:t>Long, tattered cloak or armour with occult engravings</a:t>
            </a:r>
          </a:p>
          <a:p>
            <a:pPr lvl="0"/>
            <a:r>
              <a:rPr lang="en-GB" sz="1400" dirty="0"/>
              <a:t>Dark aura or faint mist emanating from the body</a:t>
            </a:r>
          </a:p>
          <a:p>
            <a:pPr lvl="0"/>
            <a:r>
              <a:rPr lang="en-GB" sz="1400" dirty="0"/>
              <a:t>Clawed hands or marked skin (</a:t>
            </a:r>
            <a:r>
              <a:rPr lang="en-GB" sz="1400" dirty="0" err="1"/>
              <a:t>sigils</a:t>
            </a:r>
            <a:r>
              <a:rPr lang="en-GB" sz="1400" dirty="0"/>
              <a:t>, veins of corruption)</a:t>
            </a:r>
          </a:p>
          <a:p>
            <a:pPr lvl="0"/>
            <a:r>
              <a:rPr lang="en-GB" sz="1400" dirty="0"/>
              <a:t>Silver hair, or black hair with streaks of white or crimson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245D8-DAD5-3C4A-FBCE-18D7CC9913D6}"/>
              </a:ext>
            </a:extLst>
          </p:cNvPr>
          <p:cNvSpPr txBox="1"/>
          <p:nvPr/>
        </p:nvSpPr>
        <p:spPr>
          <a:xfrm>
            <a:off x="6272784" y="1825625"/>
            <a:ext cx="520469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Armor made of dark steel, bone, or dragon scales</a:t>
            </a:r>
          </a:p>
          <a:p>
            <a:pPr lvl="0"/>
            <a:endParaRPr lang="en-GB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Tattered hooded cloak or mantle of shadows</a:t>
            </a:r>
          </a:p>
          <a:p>
            <a:pPr lvl="0"/>
            <a:endParaRPr lang="en-GB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Rune-etched sword, cursed blade, or sentient weapon</a:t>
            </a:r>
          </a:p>
          <a:p>
            <a:pPr lvl="0"/>
            <a:endParaRPr lang="en-GB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Vial of blood, “</a:t>
            </a:r>
            <a:r>
              <a:rPr lang="en-GB" sz="1400" dirty="0" err="1"/>
              <a:t>soulstone</a:t>
            </a:r>
            <a:r>
              <a:rPr lang="en-GB" sz="1400" dirty="0"/>
              <a:t>” or cursed talisman</a:t>
            </a:r>
          </a:p>
          <a:p>
            <a:pPr lvl="0"/>
            <a:endParaRPr lang="en-GB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Bandolier of potions or forbidden relics</a:t>
            </a:r>
          </a:p>
          <a:p>
            <a:pPr lvl="0"/>
            <a:endParaRPr lang="en-GB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Ancient tome or grimoire bound in hide</a:t>
            </a:r>
          </a:p>
          <a:p>
            <a:pPr lvl="0"/>
            <a:endParaRPr lang="en-GB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Amulet bearing a forbidden crest or words that Claire drew up</a:t>
            </a:r>
          </a:p>
          <a:p>
            <a:pPr lvl="0"/>
            <a:endParaRPr lang="en-GB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Chains, spikes, or relics worn as trophies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3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EE99B1-8517-4673-F9ED-FC75A49D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23039"/>
          <a:stretch>
            <a:fillRect/>
          </a:stretch>
        </p:blipFill>
        <p:spPr>
          <a:xfrm>
            <a:off x="4" y="-6236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5600BB-4462-1DE1-D44A-58BC2E8B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30" r="-3" b="-3"/>
          <a:stretch>
            <a:fillRect/>
          </a:stretch>
        </p:blipFill>
        <p:spPr>
          <a:xfrm>
            <a:off x="4675539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D5524F-38C9-611E-B351-8C62184C6C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93" r="4" b="36848"/>
          <a:stretch>
            <a:fillRect/>
          </a:stretch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367-1E8A-4B89-2CD1-14A0C65BFD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611" r="17884" b="-2"/>
          <a:stretch>
            <a:fillRect/>
          </a:stretch>
        </p:blipFill>
        <p:spPr>
          <a:xfrm>
            <a:off x="0" y="2658275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sp>
        <p:nvSpPr>
          <p:cNvPr id="22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5C3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2A93-9F1B-F142-AEBD-F4C6AF2A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Hero Characters (Sculpting)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AAC42-137C-D132-97C9-3FFDFC379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119" r="24707" b="-1"/>
          <a:stretch>
            <a:fillRect/>
          </a:stretch>
        </p:blipFill>
        <p:spPr>
          <a:xfrm>
            <a:off x="2261968" y="1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pic>
        <p:nvPicPr>
          <p:cNvPr id="1026" name="Picture 2" descr="Gabriella (OMD3) | Orcs Must Die! Wiki | Fandom">
            <a:extLst>
              <a:ext uri="{FF2B5EF4-FFF2-40B4-BE49-F238E27FC236}">
                <a16:creationId xmlns:a16="http://schemas.microsoft.com/office/drawing/2014/main" id="{2043A972-9AD6-8833-5309-9BF6FC64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25" y="2105024"/>
            <a:ext cx="3291257" cy="514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0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2AAA-2EF7-8F69-CBAE-6AF8E059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14672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Hero Armour types (Sculpting)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434DAE-A823-63C9-E702-591441BDF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3119" y="4723611"/>
            <a:ext cx="5398881" cy="2134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FD2B4-5D03-2C8E-5CAA-1028DA22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78" y="3051175"/>
            <a:ext cx="2783784" cy="38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027ED6-2CB7-7820-82D8-E4DCF19E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119" y="2511061"/>
            <a:ext cx="5751305" cy="2273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F080C-7AB5-5A07-F65E-4425910C0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118" y="-13073"/>
            <a:ext cx="5642665" cy="255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4BD84-F07C-63F5-4358-AFF7FDBF1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32160"/>
            <a:ext cx="4023314" cy="3025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B4225-8BBE-186F-F314-8D7A9A72E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313" y="-123825"/>
            <a:ext cx="2774259" cy="3351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8C973-DF95-AA7F-75BC-D2A537F35C21}"/>
              </a:ext>
            </a:extLst>
          </p:cNvPr>
          <p:cNvSpPr txBox="1"/>
          <p:nvPr/>
        </p:nvSpPr>
        <p:spPr>
          <a:xfrm>
            <a:off x="48172" y="1389791"/>
            <a:ext cx="3857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Paladin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Warrior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Hunter</a:t>
            </a:r>
          </a:p>
        </p:txBody>
      </p:sp>
    </p:spTree>
    <p:extLst>
      <p:ext uri="{BB962C8B-B14F-4D97-AF65-F5344CB8AC3E}">
        <p14:creationId xmlns:p14="http://schemas.microsoft.com/office/powerpoint/2010/main" val="320204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F7A48-E07C-778F-478E-02464F2B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59" r="22555" b="2"/>
          <a:stretch>
            <a:fillRect/>
          </a:stretch>
        </p:blipFill>
        <p:spPr>
          <a:xfrm>
            <a:off x="20" y="10"/>
            <a:ext cx="2970445" cy="3383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F65DB-2A3C-2D26-717E-AB1FC634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491"/>
          <a:stretch>
            <a:fillRect/>
          </a:stretch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60DB12-FD6F-CBAA-444F-1824BCCE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98" r="19394" b="2"/>
          <a:stretch>
            <a:fillRect/>
          </a:stretch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EB0B6-4563-6ACB-61E9-06DB548F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65" r="6695" b="-2"/>
          <a:stretch>
            <a:fillRect/>
          </a:stretch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E2910-AD77-B8B5-9E81-EB1D2D9079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92" r="-1" b="-1"/>
          <a:stretch>
            <a:fillRect/>
          </a:stretch>
        </p:blipFill>
        <p:spPr>
          <a:xfrm>
            <a:off x="-1018" y="3474720"/>
            <a:ext cx="6044438" cy="33832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A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6FC95-0CCE-338E-1375-731630C9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Hero Player weapons (Sculpting)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475564-DD3E-A553-A822-11821675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404" y="4527838"/>
            <a:ext cx="5366610" cy="1758732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Duel-wielding Scythes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Sword</a:t>
            </a:r>
          </a:p>
          <a:p>
            <a:r>
              <a:rPr lang="en-US" sz="1800" dirty="0">
                <a:solidFill>
                  <a:srgbClr val="FFFFFF"/>
                </a:solidFill>
              </a:rPr>
              <a:t>War Hammer</a:t>
            </a:r>
          </a:p>
          <a:p>
            <a:r>
              <a:rPr lang="en-US" sz="1800" dirty="0">
                <a:solidFill>
                  <a:srgbClr val="FFFFFF"/>
                </a:solidFill>
              </a:rPr>
              <a:t>Mage Staff</a:t>
            </a:r>
          </a:p>
          <a:p>
            <a:r>
              <a:rPr lang="en-US" sz="1800" dirty="0">
                <a:solidFill>
                  <a:srgbClr val="FFFFFF"/>
                </a:solidFill>
              </a:rPr>
              <a:t>Dagger</a:t>
            </a:r>
          </a:p>
        </p:txBody>
      </p:sp>
    </p:spTree>
    <p:extLst>
      <p:ext uri="{BB962C8B-B14F-4D97-AF65-F5344CB8AC3E}">
        <p14:creationId xmlns:p14="http://schemas.microsoft.com/office/powerpoint/2010/main" val="2268600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E5D6A-0F99-D87E-1877-79F5908C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97" b="5"/>
          <a:stretch>
            <a:fillRect/>
          </a:stretch>
        </p:blipFill>
        <p:spPr>
          <a:xfrm>
            <a:off x="20" y="10"/>
            <a:ext cx="2970445" cy="3383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7C5D7-C0C0-83AE-2085-4E643971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088" b="-2"/>
          <a:stretch>
            <a:fillRect/>
          </a:stretch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1A5EF3-1902-AF2E-30D9-D58C3D3D0B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42" r="29050" b="2"/>
          <a:stretch>
            <a:fillRect/>
          </a:stretch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F922E-2959-8BFF-199B-904AAE201F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980" r="27612" b="2"/>
          <a:stretch>
            <a:fillRect/>
          </a:stretch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F6BAD-68BC-89FE-8D7A-CDF7676C4A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74" r="9074" b="2"/>
          <a:stretch>
            <a:fillRect/>
          </a:stretch>
        </p:blipFill>
        <p:spPr>
          <a:xfrm>
            <a:off x="205122" y="3666239"/>
            <a:ext cx="2560240" cy="14330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58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475E6-3285-F23D-8F61-1EE42B0F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Enemies (Sculpting)- </a:t>
            </a:r>
            <a:r>
              <a:rPr lang="en-GB" sz="2200" b="1" dirty="0"/>
              <a:t>Wildwood/ Darkwood Biome</a:t>
            </a:r>
            <a:endParaRPr lang="en-GB" sz="220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0455F4-910D-935C-62AB-3BA3C5D7B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4"/>
            <a:ext cx="5366610" cy="2073095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Wyverns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Bats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Skeleton Warriors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Goblins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Trolls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Ogres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Orcs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DD13A2-09A8-4D12-B5EB-50B389761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784" y="3474710"/>
            <a:ext cx="3395845" cy="339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5FD33-ED10-CA96-6C6D-C19E4785E6C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269" t="4133" r="3666" b="48671"/>
          <a:stretch>
            <a:fillRect/>
          </a:stretch>
        </p:blipFill>
        <p:spPr>
          <a:xfrm>
            <a:off x="0" y="5099294"/>
            <a:ext cx="2843784" cy="17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90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7E2868-35E1-49CE-8B95-53EC7E5C7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7" name="Color Cover">
              <a:extLst>
                <a:ext uri="{FF2B5EF4-FFF2-40B4-BE49-F238E27FC236}">
                  <a16:creationId xmlns:a16="http://schemas.microsoft.com/office/drawing/2014/main" id="{50F4B6F8-4DC9-42B5-A432-E9E033E85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 Cover">
              <a:extLst>
                <a:ext uri="{FF2B5EF4-FFF2-40B4-BE49-F238E27FC236}">
                  <a16:creationId xmlns:a16="http://schemas.microsoft.com/office/drawing/2014/main" id="{A2F3AC0B-5D73-4F2B-BF2D-5FE70C94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C1A56D-7117-4E48-B6DD-53C32E585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54604AB5-AB8A-4179-877B-54A1DD68F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E4089B00-1B33-4CA3-AFCD-ADB13413D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AB94323-CD2E-77C3-FF86-38783D8684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87" b="4097"/>
          <a:stretch>
            <a:fillRect/>
          </a:stretch>
        </p:blipFill>
        <p:spPr>
          <a:xfrm>
            <a:off x="7390847" y="972152"/>
            <a:ext cx="3856817" cy="164262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FDA15C-FC8A-3F66-8B30-4B54B94A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82" b="13102"/>
          <a:stretch>
            <a:fillRect/>
          </a:stretch>
        </p:blipFill>
        <p:spPr>
          <a:xfrm>
            <a:off x="7392144" y="2652788"/>
            <a:ext cx="3856817" cy="1642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77544-CB20-1CE8-2F85-D39AA375FC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49" b="8335"/>
          <a:stretch>
            <a:fillRect/>
          </a:stretch>
        </p:blipFill>
        <p:spPr>
          <a:xfrm>
            <a:off x="7392144" y="4333424"/>
            <a:ext cx="3856817" cy="164262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A6EB601-F826-41B9-BFDF-C3CE2738D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883C6-082F-48CC-B465-2EE2E6BD9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4063B8-85B3-47CA-8995-48143C31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8C3FD0B-9560-4904-BFFB-261A9B19B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31A3E0-FCC2-4C6D-96FC-06D95D189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018F1C5-73EB-4516-A0B5-D27B581A8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CCE7C6-9E6D-4B49-91ED-43B3FD332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1E56CF-C858-40F2-AE1F-228C473B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4EE7D1-20BB-72D0-6527-BCA67DB2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19015"/>
            <a:ext cx="5821537" cy="2353362"/>
          </a:xfrm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Common enemy weapons </a:t>
            </a:r>
            <a:r>
              <a:rPr lang="en-GB" sz="4800" dirty="0">
                <a:solidFill>
                  <a:srgbClr val="FFFFFF"/>
                </a:solidFill>
              </a:rPr>
              <a:t>(Sculpting)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FDB2D0-BB6C-A187-F377-2A5BB6EE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3442089"/>
            <a:ext cx="5821537" cy="259689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Old Sword</a:t>
            </a:r>
          </a:p>
          <a:p>
            <a:r>
              <a:rPr lang="en-US" sz="1800" dirty="0">
                <a:solidFill>
                  <a:schemeClr val="bg1"/>
                </a:solidFill>
              </a:rPr>
              <a:t>Old Dagger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And wooden clubs</a:t>
            </a:r>
          </a:p>
          <a:p>
            <a:r>
              <a:rPr lang="en-US" sz="1800" dirty="0">
                <a:solidFill>
                  <a:schemeClr val="bg1"/>
                </a:solidFill>
              </a:rPr>
              <a:t>Fists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79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0284-873D-7ECB-EFD9-160F3975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Biome 2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7A8F-39FB-ECD3-1E8D-2BEAF2FEC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58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22BE-E19A-1042-FF54-6704918F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Biome 3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F048-0A31-C538-13A0-D03822B9C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020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5A5A-79CD-6741-2A9B-43C4A214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Common Enemies for </a:t>
            </a:r>
            <a:r>
              <a:rPr lang="en-GB" b="1" dirty="0"/>
              <a:t>Wildwood/Darkwood Biome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6E33-F4F8-1801-306A-D77905753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0536" cy="4785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Goblin </a:t>
            </a:r>
            <a:endParaRPr lang="en-GB" sz="1800" dirty="0"/>
          </a:p>
          <a:p>
            <a:pPr lvl="0"/>
            <a:r>
              <a:rPr lang="en-GB" sz="1800" dirty="0"/>
              <a:t>green-grey skin</a:t>
            </a:r>
          </a:p>
          <a:p>
            <a:pPr lvl="0"/>
            <a:r>
              <a:rPr lang="en-GB" sz="1800" dirty="0"/>
              <a:t>Jagged teeth and glowing yellow eyes</a:t>
            </a:r>
          </a:p>
          <a:p>
            <a:pPr lvl="0"/>
            <a:r>
              <a:rPr lang="en-GB" sz="1800" dirty="0"/>
              <a:t>Wears scraps of armour looted from corpses</a:t>
            </a:r>
          </a:p>
          <a:p>
            <a:pPr lvl="0"/>
            <a:r>
              <a:rPr lang="en-GB" sz="1800" dirty="0"/>
              <a:t>Rusty knives, crude spears, and bone trinkets</a:t>
            </a:r>
          </a:p>
          <a:p>
            <a:pPr marL="0" indent="0">
              <a:buNone/>
            </a:pPr>
            <a:r>
              <a:rPr lang="en-GB" sz="1800" b="1" dirty="0"/>
              <a:t>Ogre </a:t>
            </a:r>
            <a:endParaRPr lang="en-GB" sz="1800" dirty="0"/>
          </a:p>
          <a:p>
            <a:pPr lvl="0"/>
            <a:r>
              <a:rPr lang="en-GB" sz="1800" dirty="0"/>
              <a:t>Massive, muscle-bound frame with sagging grey skin</a:t>
            </a:r>
          </a:p>
          <a:p>
            <a:pPr lvl="0"/>
            <a:r>
              <a:rPr lang="en-GB" sz="1800" dirty="0"/>
              <a:t>Chains, skulls, and crude tattoos across its chest</a:t>
            </a:r>
          </a:p>
          <a:p>
            <a:pPr lvl="0"/>
            <a:r>
              <a:rPr lang="en-GB" sz="1800" dirty="0"/>
              <a:t>Wields a tree trunk or iron club as a weapon</a:t>
            </a:r>
          </a:p>
          <a:p>
            <a:pPr marL="0" lvl="0" indent="0">
              <a:buNone/>
            </a:pPr>
            <a:endParaRPr lang="en-GB" sz="1600" dirty="0"/>
          </a:p>
          <a:p>
            <a:pPr lvl="0"/>
            <a:endParaRPr lang="en-GB" sz="1200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AC352-D73F-2E75-46EE-499D9E2DD7AE}"/>
              </a:ext>
            </a:extLst>
          </p:cNvPr>
          <p:cNvSpPr txBox="1"/>
          <p:nvPr/>
        </p:nvSpPr>
        <p:spPr>
          <a:xfrm>
            <a:off x="6007608" y="1825625"/>
            <a:ext cx="594021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b="1" dirty="0"/>
              <a:t>Troll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Towering, misshapen creature coated in moss and mud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Limbs too long, teeth like daggers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Carries no weapon </a:t>
            </a:r>
          </a:p>
          <a:p>
            <a:pPr lvl="0"/>
            <a:endParaRPr lang="en-GB" dirty="0"/>
          </a:p>
          <a:p>
            <a:r>
              <a:rPr lang="en-GB" b="1" dirty="0"/>
              <a:t>Skeleton Warrior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Reanimated bones wrapped in remnants of armour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Hollow eye sockets burn with ghostly light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Wields ancient weapons with rust</a:t>
            </a:r>
          </a:p>
          <a:p>
            <a:pPr lvl="0"/>
            <a:endParaRPr lang="en-GB" dirty="0"/>
          </a:p>
          <a:p>
            <a:pPr lvl="0"/>
            <a:r>
              <a:rPr lang="en-GB" b="1" dirty="0"/>
              <a:t>Wyvern and Bats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Wyverns attack with their sharp claws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Bats attack with their mouths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Both carry no physical weapon</a:t>
            </a:r>
          </a:p>
          <a:p>
            <a:pPr lvl="0"/>
            <a:endParaRPr lang="en-GB" b="1" dirty="0"/>
          </a:p>
          <a:p>
            <a:pPr lvl="0"/>
            <a:endParaRPr lang="en-GB" dirty="0"/>
          </a:p>
          <a:p>
            <a:pPr lvl="0"/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64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342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Taliesin games Character style guide</vt:lpstr>
      <vt:lpstr>Hero Characters (Sculpting)</vt:lpstr>
      <vt:lpstr>Hero Armour types (Sculpting)</vt:lpstr>
      <vt:lpstr>Hero Player weapons (Sculpting)</vt:lpstr>
      <vt:lpstr>Enemies (Sculpting)- Wildwood/ Darkwood Biome</vt:lpstr>
      <vt:lpstr>Common enemy weapons (Sculpting)</vt:lpstr>
      <vt:lpstr>Biome 2 enemies</vt:lpstr>
      <vt:lpstr>Biome 3 enemies</vt:lpstr>
      <vt:lpstr>Common Enemies for Wildwood/Darkwood Biome </vt:lpstr>
      <vt:lpstr>Boss Enemies (Sculpting)</vt:lpstr>
      <vt:lpstr>Main Antagonist clothing and gear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Turner</dc:creator>
  <cp:lastModifiedBy>Damian Turner</cp:lastModifiedBy>
  <cp:revision>1</cp:revision>
  <dcterms:created xsi:type="dcterms:W3CDTF">2025-10-14T19:58:45Z</dcterms:created>
  <dcterms:modified xsi:type="dcterms:W3CDTF">2025-10-14T21:17:40Z</dcterms:modified>
</cp:coreProperties>
</file>